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4719" autoAdjust="0"/>
  </p:normalViewPr>
  <p:slideViewPr>
    <p:cSldViewPr snapToGrid="0" snapToObjects="1">
      <p:cViewPr varScale="1">
        <p:scale>
          <a:sx n="101" d="100"/>
          <a:sy n="101" d="100"/>
        </p:scale>
        <p:origin x="-1120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printerSettings" Target="printerSettings/printerSettings1.bin"/><Relationship Id="rId103" Type="http://schemas.openxmlformats.org/officeDocument/2006/relationships/presProps" Target="presProps.xml"/><Relationship Id="rId104" Type="http://schemas.openxmlformats.org/officeDocument/2006/relationships/viewProps" Target="viewProps.xml"/><Relationship Id="rId105" Type="http://schemas.openxmlformats.org/officeDocument/2006/relationships/theme" Target="theme/theme1.xml"/><Relationship Id="rId10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8/9/14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87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8/9/14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49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8/9/14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46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8/9/14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58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8/9/14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76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8/9/14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4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8/9/14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32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8/9/14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59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8/9/14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267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8/9/14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81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8/9/14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67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8/9/14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706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Relationship Id="rId3" Type="http://schemas.openxmlformats.org/officeDocument/2006/relationships/image" Target="../media/image31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eg"/><Relationship Id="rId3" Type="http://schemas.openxmlformats.org/officeDocument/2006/relationships/image" Target="../media/image58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e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jpe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jpe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jpe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e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jpe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jpe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e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jpe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jpe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jpe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jpe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jpe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jpe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.jpe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jpe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jpe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.jpe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jpe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.jpe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jpe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.jpe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hoto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592"/>
            <a:ext cx="9144000" cy="554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371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37124"/>
            <a:ext cx="8229600" cy="2436199"/>
          </a:xfrm>
        </p:spPr>
        <p:txBody>
          <a:bodyPr>
            <a:noAutofit/>
          </a:bodyPr>
          <a:lstStyle/>
          <a:p>
            <a:r>
              <a:rPr lang="en-US" sz="6600" b="1" spc="200" dirty="0" err="1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008000">
                    <a:alpha val="50000"/>
                  </a:srgb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Mibelle</a:t>
            </a:r>
            <a:r>
              <a:rPr lang="en-US" sz="66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008000">
                    <a:alpha val="50000"/>
                  </a:srgb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 and </a:t>
            </a:r>
            <a:r>
              <a:rPr lang="en-US" sz="6600" b="1" spc="200" dirty="0" err="1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008000">
                    <a:alpha val="50000"/>
                  </a:srgb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Migros</a:t>
            </a:r>
            <a:r>
              <a:rPr lang="en-US" sz="66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008000">
                    <a:alpha val="50000"/>
                  </a:srgb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 </a:t>
            </a:r>
            <a:br>
              <a:rPr lang="en-US" sz="66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008000">
                    <a:alpha val="50000"/>
                  </a:srgb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</a:br>
            <a:r>
              <a:rPr lang="en-US" sz="66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008000">
                    <a:alpha val="50000"/>
                  </a:srgb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at Swiss</a:t>
            </a:r>
            <a:endParaRPr lang="en-US" sz="66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rgbClr val="008000">
                  <a:alpha val="50000"/>
                </a:srgbClr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3413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_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578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76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4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63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0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992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6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94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921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_7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152008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8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68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9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582" y="0"/>
            <a:ext cx="5828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57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1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714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1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357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1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37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_13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862452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14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717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1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35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16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659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17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585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18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775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19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76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2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3886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2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63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2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295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2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53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348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24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0889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2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33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7808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26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4238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27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3503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28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5986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29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573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3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0538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3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6954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3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4627" y="0"/>
            <a:ext cx="5143500" cy="6858000"/>
          </a:xfrm>
          <a:prstGeom prst="rect">
            <a:avLst/>
          </a:prstGeom>
        </p:spPr>
      </p:pic>
      <p:pic>
        <p:nvPicPr>
          <p:cNvPr id="5" name="Picture 4" descr="image_3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848" y="0"/>
            <a:ext cx="4755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7162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3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86" y="0"/>
            <a:ext cx="7022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6647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3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67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9227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34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80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9408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3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42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_36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7728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37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6157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38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538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_39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2696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4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057" y="0"/>
            <a:ext cx="56773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4284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4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8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5018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4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51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7385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4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40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334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44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36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9289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4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39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554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46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772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47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0737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48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36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4664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49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65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520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5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745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5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4836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5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7267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_5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43000" y="-1143000"/>
            <a:ext cx="6857999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5398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_5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8745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56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293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57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51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158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58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5" name="Picture 4" descr="image_59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0512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6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1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822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6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2761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6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56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5550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6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8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3612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64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52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5125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6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21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19101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66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24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31345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67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4240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68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5061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69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69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698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7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24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938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7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93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646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7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56293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7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00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7928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74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9342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_8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47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0321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_78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41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2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_79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95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0159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8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56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75449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8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09797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8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39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2117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84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25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0483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8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6130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86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560" y="0"/>
            <a:ext cx="6444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96396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87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48849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88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31" y="0"/>
            <a:ext cx="8053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4829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89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09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4938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9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5580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5426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80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94294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9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24257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9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8271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9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3" y="0"/>
            <a:ext cx="5143500" cy="6858000"/>
          </a:xfrm>
          <a:prstGeom prst="rect">
            <a:avLst/>
          </a:prstGeom>
        </p:spPr>
      </p:pic>
      <p:pic>
        <p:nvPicPr>
          <p:cNvPr id="5" name="Picture 4" descr="image_9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02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79468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9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4388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96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95486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97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76383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98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44138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99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01144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10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6720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10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1341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08381"/>
            <a:ext cx="9143999" cy="3610985"/>
          </a:xfrm>
        </p:spPr>
        <p:txBody>
          <a:bodyPr>
            <a:normAutofit/>
          </a:bodyPr>
          <a:lstStyle/>
          <a:p>
            <a:r>
              <a:rPr lang="en-US" sz="8000" b="1" spc="3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008000">
                    <a:alpha val="50000"/>
                  </a:srgb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See You at EUROPE !!</a:t>
            </a:r>
            <a:endParaRPr lang="en-US" sz="8000" b="1" spc="3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rgbClr val="008000">
                  <a:alpha val="50000"/>
                </a:srgbClr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0918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</TotalTime>
  <Words>9</Words>
  <Application>Microsoft Macintosh PowerPoint</Application>
  <PresentationFormat>On-screen Show (4:3)</PresentationFormat>
  <Paragraphs>2</Paragraphs>
  <Slides>100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01" baseType="lpstr">
      <vt:lpstr>Office Theme</vt:lpstr>
      <vt:lpstr>PowerPoint Presentation</vt:lpstr>
      <vt:lpstr>Mibelle and Migros  at Swiss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See You at EUROPE !!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suyanto julius</dc:creator>
  <cp:lastModifiedBy>wendy suyanto julius</cp:lastModifiedBy>
  <cp:revision>7</cp:revision>
  <dcterms:created xsi:type="dcterms:W3CDTF">2014-09-08T05:04:02Z</dcterms:created>
  <dcterms:modified xsi:type="dcterms:W3CDTF">2014-09-08T06:37:55Z</dcterms:modified>
</cp:coreProperties>
</file>